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Oppland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0124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53 502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53574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52 812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15555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31 768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8 067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62804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38 360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9 287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5 855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585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7369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10 432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51 915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2018-12-17T07:58:19Z</dcterms:modified>
</cp:coreProperties>
</file>