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95970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26845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30981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94183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3727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1307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2018-12-17T08:10:42Z</dcterms:modified>
</cp:coreProperties>
</file>