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36592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41732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49194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24384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2193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1861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2018-12-17T08:10:32Z</dcterms:modified>
</cp:coreProperties>
</file>