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48246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32685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92821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03945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4013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2732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2018-12-17T08:10:23Z</dcterms:modified>
</cp:coreProperties>
</file>