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Nord-Aurdal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44754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52187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717895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345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81182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629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435549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11061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59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2018-12-17T08:10:13Z</dcterms:modified>
</cp:coreProperties>
</file>