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Etnedal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653016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107952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5364869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5551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289811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931266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2018-12-17T08:10:04Z</dcterms:modified>
</cp:coreProperties>
</file>