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Søndre Land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8761776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8303347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2111245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524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1396849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524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7351592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9905933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524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524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360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2018-12-17T08:09:35Z</dcterms:modified>
</cp:coreProperties>
</file>