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Gran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24477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74557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89446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86091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04664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45687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153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368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2018-12-17T08:09:26Z</dcterms:modified>
</cp:coreProperties>
</file>