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Lunner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80426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75596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094604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31426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88066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80191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2018-12-17T08:09:16Z</dcterms:modified>
</cp:coreProperties>
</file>