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Jevnaker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53957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3265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25871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43442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8280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9265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2018-12-17T08:09:07Z</dcterms:modified>
</cp:coreProperties>
</file>