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Vestre Toten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26121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73696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71590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94589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4625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7532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2018-12-17T08:08:59Z</dcterms:modified>
</cp:coreProperties>
</file>