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Østre Toten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464643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256338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498798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570096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597080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6560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2018-12-17T08:08:49Z</dcterms:modified>
</cp:coreProperties>
</file>