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Gausdal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518176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361989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929351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2648074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503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361007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47208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2018-12-17T08:08:39Z</dcterms:modified>
</cp:coreProperties>
</file>