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22133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72334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94885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04963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59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2892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2018-12-17T08:08:30Z</dcterms:modified>
</cp:coreProperties>
</file>