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Ringebu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589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53106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88122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23007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5564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7374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2018-12-17T08:08:20Z</dcterms:modified>
</cp:coreProperties>
</file>