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Sør-Fron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73371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1130470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0256785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862869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34407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06843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2018-12-17T08:08:10Z</dcterms:modified>
</cp:coreProperties>
</file>