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Sel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890836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8523654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91853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5935327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588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222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015986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956672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896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2018-12-17T08:08:01Z</dcterms:modified>
</cp:coreProperties>
</file>