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Nord-Fron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889695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2037750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797791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40986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22719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5203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2018-12-17T08:07:52Z</dcterms:modified>
</cp:coreProperties>
</file>