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Vågå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2110657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6156563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7397122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2894330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409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369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188149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890639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2018-12-17T08:07:43Z</dcterms:modified>
</cp:coreProperties>
</file>