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Lom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517613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18477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30708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7002953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334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165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23983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2018-12-17T08:07:33Z</dcterms:modified>
</cp:coreProperties>
</file>