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289298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56046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016534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43129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8670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23871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2018-12-17T08:07:24Z</dcterms:modified>
</cp:coreProperties>
</file>