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Lesja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15645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677225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05226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9112194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13158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3804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2018-12-17T08:07:15Z</dcterms:modified>
</cp:coreProperties>
</file>