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Dovre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53327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50029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16409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8505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3737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8993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2018-12-17T08:07:06Z</dcterms:modified>
</cp:coreProperties>
</file>