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Gjøvik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73933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07633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01881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644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0803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4039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2018-12-17T08:06:57Z</dcterms:modified>
</cp:coreProperties>
</file>