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Lillehammer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4278103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6 876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4529272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6 876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6 876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6 876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6 876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2635957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1 629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2 080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3 167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7914172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2 964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2 665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1 247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026568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675096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569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6 307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6 722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373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2018-12-17T08:06:48Z</dcterms:modified>
</cp:coreProperties>
</file>