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Hedmark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11775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1719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55965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21 044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40129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32 992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13 886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17 501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3997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0681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20 368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34 500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57 912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2018-12-17T07:58:12Z</dcterms:modified>
</cp:coreProperties>
</file>