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17247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4751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66100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62009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26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8404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2018-12-17T08:06:38Z</dcterms:modified>
</cp:coreProperties>
</file>