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Folldal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62775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84719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58806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97801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53516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06777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2018-12-17T08:06:29Z</dcterms:modified>
</cp:coreProperties>
</file>