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Alvdal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45231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222496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63459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14351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974680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18785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2018-12-17T08:06:19Z</dcterms:modified>
</cp:coreProperties>
</file>