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4055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76931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31313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7281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7310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3265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2018-12-17T08:06:10Z</dcterms:modified>
</cp:coreProperties>
</file>