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Tolga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71454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30140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860034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137013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29865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93805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2018-12-17T08:06:01Z</dcterms:modified>
</cp:coreProperties>
</file>