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6487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25909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40991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12338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3389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85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2018-12-17T08:05:51Z</dcterms:modified>
</cp:coreProperties>
</file>