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Åmot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20796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46147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75196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43488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6281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8012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371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2018-12-17T08:05:32Z</dcterms:modified>
</cp:coreProperties>
</file>