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Trysil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8864803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833145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9368620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6211202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842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250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119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242265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84197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146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367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2018-12-17T08:05:23Z</dcterms:modified>
</cp:coreProperties>
</file>