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05578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48110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380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05654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7807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9974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2018-12-17T08:05:13Z</dcterms:modified>
</cp:coreProperties>
</file>