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Våler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02617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92609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76749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4 948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19620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6 714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6 886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47045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319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14 465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1 499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371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2018-12-17T08:05:04Z</dcterms:modified>
</cp:coreProperties>
</file>