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Åsnes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6994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120036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195097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36738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73600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83830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628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364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2018-12-17T08:04:54Z</dcterms:modified>
</cp:coreProperties>
</file>