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Grue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4671379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1 156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018878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1 156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1 156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1 156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1 156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8238450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967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9547971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154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812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190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543062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349174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1 077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366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2018-12-17T08:04:44Z</dcterms:modified>
</cp:coreProperties>
</file>