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Eidskog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5385878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2 755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3097535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2732210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1 327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706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721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8261154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2 173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415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167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797495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389165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124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1 316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2 690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365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2018-12-17T08:04:34Z</dcterms:modified>
</cp:coreProperties>
</file>