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117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04696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82523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63070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1142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0650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2018-12-17T08:04:24Z</dcterms:modified>
</cp:coreProperties>
</file>