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Nord-Odal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5836462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4438968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3924217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976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4201423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210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767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589052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436360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365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2018-12-17T08:04:15Z</dcterms:modified>
</cp:coreProperties>
</file>