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Stange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2610899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4142599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61548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9535879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374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244268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060805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73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2018-12-17T08:04:06Z</dcterms:modified>
</cp:coreProperties>
</file>