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91162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93798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479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5986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9959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3708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2018-12-17T08:03:55Z</dcterms:modified>
</cp:coreProperties>
</file>