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Ringsaker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64781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82883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18312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482249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75305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94493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368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2018-12-17T08:03:45Z</dcterms:modified>
</cp:coreProperties>
</file>