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81341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65598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76834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24207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9903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94890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2 662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2018-12-17T08:03:34Z</dcterms:modified>
</cp:coreProperties>
</file>