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Kongsvinger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278813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2284971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588119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973647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1 208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1 377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1 266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80679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368206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568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372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2018-12-17T08:03:24Z</dcterms:modified>
</cp:coreProperties>
</file>