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Oslo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162508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170 689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9863723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73 057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113 692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113 692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113 692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7793960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53 907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36 479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79 935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7524120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89 794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38 807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41 720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323600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430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942303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15 352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7 769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106 352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152 166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375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2018-12-17T07:58:05Z</dcterms:modified>
</cp:coreProperties>
</file>