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Oslo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9081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170 689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74979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73 057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113 692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96197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53 907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79 935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064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89 794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38 807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4993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8818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15 352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7 769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152 166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2018-12-17T08:03:14Z</dcterms:modified>
</cp:coreProperties>
</file>