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Akershus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77127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8487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26 788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52 583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94580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37 934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30 037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102 494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7227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99 347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26 903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0850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84114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27 103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14 646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76 461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2018-12-17T07:57:58Z</dcterms:modified>
</cp:coreProperties>
</file>