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Nannestad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5901715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202745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819901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1189781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233662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869349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2018-12-17T08:03:00Z</dcterms:modified>
</cp:coreProperties>
</file>